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96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27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62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8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3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4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46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86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47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5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94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61F4-A4C4-4457-8FE6-C0B38041DDEE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F1A6E-FBD5-40D2-8BF7-FDF6858C7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31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C:\Users\Joetsu-HP Kangobu\Pictures\iパッドの写真\IMG_016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" t="3778" r="26300"/>
          <a:stretch/>
        </p:blipFill>
        <p:spPr bwMode="auto">
          <a:xfrm rot="5400000">
            <a:off x="1369957" y="1177661"/>
            <a:ext cx="3680460" cy="37141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図 4" descr="C:\Users\JOETSU~1\AppData\Local\Temp\pid-2728\17806524043508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1" t="20002" r="25880" b="4878"/>
          <a:stretch/>
        </p:blipFill>
        <p:spPr bwMode="auto">
          <a:xfrm>
            <a:off x="5541741" y="1283384"/>
            <a:ext cx="1796415" cy="2428875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図 5" descr="C:\Users\Joetsu-HP Kangobu\Pictures\感染管理認定看護師修了式\1780652399836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130" y="3985607"/>
            <a:ext cx="2757476" cy="17776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5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Joetsu-HP Kangobu</dc:creator>
  <cp:lastModifiedBy>Joetsu-HP Kangobu</cp:lastModifiedBy>
  <cp:revision>1</cp:revision>
  <dcterms:created xsi:type="dcterms:W3CDTF">2023-03-28T00:23:30Z</dcterms:created>
  <dcterms:modified xsi:type="dcterms:W3CDTF">2023-03-28T00:23:50Z</dcterms:modified>
</cp:coreProperties>
</file>