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0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F380F-F325-40B8-9CDE-B0ACE09745EB}" type="datetimeFigureOut">
              <a:rPr kumimoji="1" lang="ja-JP" altLang="en-US" smtClean="0"/>
              <a:pPr/>
              <a:t>2018/7/10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43894-6F32-4069-8A8F-5E0B896ACA5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43894-6F32-4069-8A8F-5E0B896ACA5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E304-A39C-479D-B936-282A5C2F4EF7}" type="datetimeFigureOut">
              <a:rPr kumimoji="1" lang="ja-JP" altLang="en-US" smtClean="0"/>
              <a:pPr/>
              <a:t>2018/7/10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D867-BE6D-4CFF-AF5B-B29FF0D4AA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E304-A39C-479D-B936-282A5C2F4EF7}" type="datetimeFigureOut">
              <a:rPr kumimoji="1" lang="ja-JP" altLang="en-US" smtClean="0"/>
              <a:pPr/>
              <a:t>2018/7/10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D867-BE6D-4CFF-AF5B-B29FF0D4AA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E304-A39C-479D-B936-282A5C2F4EF7}" type="datetimeFigureOut">
              <a:rPr kumimoji="1" lang="ja-JP" altLang="en-US" smtClean="0"/>
              <a:pPr/>
              <a:t>2018/7/10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D867-BE6D-4CFF-AF5B-B29FF0D4AA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E304-A39C-479D-B936-282A5C2F4EF7}" type="datetimeFigureOut">
              <a:rPr kumimoji="1" lang="ja-JP" altLang="en-US" smtClean="0"/>
              <a:pPr/>
              <a:t>2018/7/10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D867-BE6D-4CFF-AF5B-B29FF0D4AA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E304-A39C-479D-B936-282A5C2F4EF7}" type="datetimeFigureOut">
              <a:rPr kumimoji="1" lang="ja-JP" altLang="en-US" smtClean="0"/>
              <a:pPr/>
              <a:t>2018/7/10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D867-BE6D-4CFF-AF5B-B29FF0D4AA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E304-A39C-479D-B936-282A5C2F4EF7}" type="datetimeFigureOut">
              <a:rPr kumimoji="1" lang="ja-JP" altLang="en-US" smtClean="0"/>
              <a:pPr/>
              <a:t>2018/7/10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D867-BE6D-4CFF-AF5B-B29FF0D4AA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E304-A39C-479D-B936-282A5C2F4EF7}" type="datetimeFigureOut">
              <a:rPr kumimoji="1" lang="ja-JP" altLang="en-US" smtClean="0"/>
              <a:pPr/>
              <a:t>2018/7/10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D867-BE6D-4CFF-AF5B-B29FF0D4AA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E304-A39C-479D-B936-282A5C2F4EF7}" type="datetimeFigureOut">
              <a:rPr kumimoji="1" lang="ja-JP" altLang="en-US" smtClean="0"/>
              <a:pPr/>
              <a:t>2018/7/10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D867-BE6D-4CFF-AF5B-B29FF0D4AA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E304-A39C-479D-B936-282A5C2F4EF7}" type="datetimeFigureOut">
              <a:rPr kumimoji="1" lang="ja-JP" altLang="en-US" smtClean="0"/>
              <a:pPr/>
              <a:t>2018/7/10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D867-BE6D-4CFF-AF5B-B29FF0D4AA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E304-A39C-479D-B936-282A5C2F4EF7}" type="datetimeFigureOut">
              <a:rPr kumimoji="1" lang="ja-JP" altLang="en-US" smtClean="0"/>
              <a:pPr/>
              <a:t>2018/7/10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D867-BE6D-4CFF-AF5B-B29FF0D4AA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E304-A39C-479D-B936-282A5C2F4EF7}" type="datetimeFigureOut">
              <a:rPr kumimoji="1" lang="ja-JP" altLang="en-US" smtClean="0"/>
              <a:pPr/>
              <a:t>2018/7/10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D867-BE6D-4CFF-AF5B-B29FF0D4AA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8E304-A39C-479D-B936-282A5C2F4EF7}" type="datetimeFigureOut">
              <a:rPr kumimoji="1" lang="ja-JP" altLang="en-US" smtClean="0"/>
              <a:pPr/>
              <a:t>2018/7/10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CD867-BE6D-4CFF-AF5B-B29FF0D4AA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TEL:025-524-3000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スライド1-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図 6" descr="IMG_1054.JPG"/>
          <p:cNvPicPr>
            <a:picLocks noChangeAspect="1"/>
          </p:cNvPicPr>
          <p:nvPr/>
        </p:nvPicPr>
        <p:blipFill>
          <a:blip r:embed="rId4" cstate="print"/>
          <a:srcRect l="20931" t="4029" r="9026" b="44684"/>
          <a:stretch>
            <a:fillRect/>
          </a:stretch>
        </p:blipFill>
        <p:spPr>
          <a:xfrm>
            <a:off x="0" y="980728"/>
            <a:ext cx="2627784" cy="256667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図 5" descr="IMG_1026.JPG"/>
          <p:cNvPicPr>
            <a:picLocks noChangeAspect="1"/>
          </p:cNvPicPr>
          <p:nvPr/>
        </p:nvPicPr>
        <p:blipFill>
          <a:blip r:embed="rId5" cstate="print"/>
          <a:srcRect l="2406" t="29067" b="11300"/>
          <a:stretch>
            <a:fillRect/>
          </a:stretch>
        </p:blipFill>
        <p:spPr>
          <a:xfrm>
            <a:off x="3203848" y="3789040"/>
            <a:ext cx="5940152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テキスト ボックス 4"/>
          <p:cNvSpPr txBox="1"/>
          <p:nvPr/>
        </p:nvSpPr>
        <p:spPr>
          <a:xfrm>
            <a:off x="0" y="0"/>
            <a:ext cx="9144000" cy="1754326"/>
          </a:xfrm>
          <a:prstGeom prst="rect">
            <a:avLst/>
          </a:prstGeom>
          <a:noFill/>
          <a:effectLst>
            <a:glow rad="228600">
              <a:schemeClr val="tx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THE RESIDENT CIRCLE</a:t>
            </a:r>
            <a:r>
              <a:rPr kumimoji="1" lang="ja-JP" altLang="en-US" sz="2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不識庵主催</a:t>
            </a:r>
            <a:endParaRPr kumimoji="1" lang="en-US" altLang="ja-JP" sz="2800" b="1" i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kumimoji="1" lang="ja-JP" alt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ゴータム・デシュパンデ先生による</a:t>
            </a:r>
            <a:endParaRPr kumimoji="1" lang="en-US" altLang="ja-JP" sz="4000" b="1" i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　　　　　　　　　　    教</a:t>
            </a:r>
            <a:r>
              <a:rPr lang="ja-JP" altLang="en-US" sz="4000" b="1" i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育レクチャ</a:t>
            </a:r>
            <a:r>
              <a:rPr lang="ja-JP" alt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ー</a:t>
            </a:r>
            <a:r>
              <a:rPr lang="ja-JP" altLang="en-US" sz="36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endParaRPr kumimoji="1" lang="ja-JP" altLang="en-US" sz="3600" b="1" i="1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1560" y="184482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                       日　時 ： 平成</a:t>
            </a:r>
            <a:r>
              <a:rPr lang="en-US" altLang="ja-JP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30</a:t>
            </a:r>
            <a:r>
              <a:rPr lang="ja-JP" alt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年</a:t>
            </a:r>
            <a:r>
              <a:rPr lang="en-US" altLang="ja-JP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8</a:t>
            </a:r>
            <a:r>
              <a:rPr lang="ja-JP" alt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月</a:t>
            </a:r>
            <a:r>
              <a:rPr lang="en-US" altLang="ja-JP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11</a:t>
            </a:r>
            <a:r>
              <a:rPr lang="ja-JP" alt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日（土）・</a:t>
            </a:r>
            <a:r>
              <a:rPr lang="en-US" altLang="ja-JP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12</a:t>
            </a:r>
            <a:r>
              <a:rPr lang="ja-JP" alt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日（日）</a:t>
            </a:r>
            <a:endParaRPr lang="en-US" altLang="ja-JP" sz="2800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</a:endParaRPr>
          </a:p>
          <a:p>
            <a:r>
              <a:rPr lang="ja-JP" altLang="en-US" sz="2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　　　　　　　　　　 </a:t>
            </a:r>
            <a:r>
              <a:rPr lang="en-US" altLang="ja-JP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8/11</a:t>
            </a:r>
            <a:r>
              <a:rPr lang="ja-JP" altLang="en-US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　</a:t>
            </a:r>
            <a:r>
              <a:rPr lang="en-US" altLang="ja-JP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am9</a:t>
            </a:r>
            <a:r>
              <a:rPr lang="ja-JP" altLang="en-US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：</a:t>
            </a:r>
            <a:r>
              <a:rPr lang="en-US" altLang="ja-JP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30</a:t>
            </a:r>
            <a:r>
              <a:rPr lang="ja-JP" altLang="en-US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～　新潟県立中央病院にてシミュレーション研修</a:t>
            </a:r>
            <a:endParaRPr lang="en-US" altLang="ja-JP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</a:endParaRPr>
          </a:p>
          <a:p>
            <a:r>
              <a:rPr lang="ja-JP" altLang="en-US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　　　　　　　　　　　　　　　　  　</a:t>
            </a:r>
            <a:r>
              <a:rPr lang="en-US" altLang="ja-JP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pm14:00</a:t>
            </a:r>
            <a:r>
              <a:rPr lang="ja-JP" altLang="en-US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～　上越総合病院にて症例検討、レクチャー　　</a:t>
            </a:r>
            <a:endParaRPr lang="en-US" altLang="ja-JP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</a:endParaRPr>
          </a:p>
          <a:p>
            <a:r>
              <a:rPr lang="ja-JP" altLang="en-US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　　　　　　　　　　　　　 　　　　　　　             　</a:t>
            </a:r>
            <a:r>
              <a:rPr lang="en-US" altLang="ja-JP" sz="12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※1</a:t>
            </a:r>
            <a:r>
              <a:rPr lang="ja-JP" altLang="en-US" sz="12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日目終了後に懇親会を予定しております</a:t>
            </a:r>
            <a:endParaRPr lang="en-US" altLang="ja-JP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</a:endParaRPr>
          </a:p>
          <a:p>
            <a:r>
              <a:rPr lang="ja-JP" altLang="en-US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　　　　　　　　　　　　　  </a:t>
            </a:r>
            <a:r>
              <a:rPr lang="en-US" altLang="ja-JP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8/12</a:t>
            </a:r>
            <a:r>
              <a:rPr lang="ja-JP" altLang="en-US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　</a:t>
            </a:r>
            <a:r>
              <a:rPr lang="en-US" altLang="ja-JP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am9</a:t>
            </a:r>
            <a:r>
              <a:rPr lang="ja-JP" altLang="en-US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：</a:t>
            </a:r>
            <a:r>
              <a:rPr lang="en-US" altLang="ja-JP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30</a:t>
            </a:r>
            <a:r>
              <a:rPr lang="ja-JP" altLang="en-US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～　糸魚川総合病院にて症例検討、レクチャー</a:t>
            </a:r>
            <a:endParaRPr lang="en-US" altLang="ja-JP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</a:endParaRPr>
          </a:p>
          <a:p>
            <a:pPr algn="ctr"/>
            <a:r>
              <a:rPr lang="ja-JP" altLang="en-US" sz="1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　　　　　　</a:t>
            </a:r>
            <a:endParaRPr lang="en-US" altLang="ja-JP" sz="1600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5903893"/>
            <a:ext cx="4211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+mj-lt"/>
              </a:rPr>
              <a:t>お申込み先：</a:t>
            </a:r>
            <a:endParaRPr kumimoji="1" lang="en-US" altLang="ja-JP" sz="1400" dirty="0" smtClean="0">
              <a:latin typeface="+mj-lt"/>
            </a:endParaRPr>
          </a:p>
          <a:p>
            <a:r>
              <a:rPr kumimoji="1" lang="en-US" altLang="ja-JP" sz="1400" dirty="0" smtClean="0">
                <a:latin typeface="+mj-lt"/>
              </a:rPr>
              <a:t>THE  RESIDENT  CIRCLE</a:t>
            </a:r>
            <a:r>
              <a:rPr kumimoji="1" lang="ja-JP" altLang="en-US" sz="1400" dirty="0" smtClean="0">
                <a:latin typeface="+mj-lt"/>
              </a:rPr>
              <a:t>不識庵　</a:t>
            </a:r>
            <a:endParaRPr kumimoji="1" lang="en-US" altLang="ja-JP" sz="1400" dirty="0" smtClean="0">
              <a:latin typeface="+mj-lt"/>
            </a:endParaRPr>
          </a:p>
          <a:p>
            <a:r>
              <a:rPr kumimoji="1" lang="ja-JP" altLang="en-US" sz="1400" dirty="0" smtClean="0">
                <a:latin typeface="+mj-lt"/>
              </a:rPr>
              <a:t>上越総合病院　教育研修センター　梅澤</a:t>
            </a:r>
            <a:endParaRPr kumimoji="1" lang="en-US" altLang="ja-JP" sz="1400" dirty="0" smtClean="0">
              <a:latin typeface="+mj-lt"/>
            </a:endParaRPr>
          </a:p>
          <a:p>
            <a:r>
              <a:rPr kumimoji="1" lang="en-US" altLang="ja-JP" sz="1400" dirty="0" smtClean="0">
                <a:latin typeface="+mj-lt"/>
                <a:hlinkClick r:id="rId6"/>
              </a:rPr>
              <a:t>TEL:025-524-3000</a:t>
            </a:r>
            <a:r>
              <a:rPr kumimoji="1" lang="ja-JP" altLang="en-US" sz="1400" dirty="0" smtClean="0">
                <a:latin typeface="+mj-lt"/>
              </a:rPr>
              <a:t>　</a:t>
            </a:r>
            <a:r>
              <a:rPr lang="en-US" altLang="ja-JP" sz="1400" dirty="0" smtClean="0">
                <a:latin typeface="+mj-lt"/>
              </a:rPr>
              <a:t>MAIL:risho-jimu@joetsu-hp.jp</a:t>
            </a:r>
            <a:endParaRPr kumimoji="1" lang="ja-JP" altLang="en-US" sz="1400" dirty="0">
              <a:latin typeface="+mj-lt"/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0" y="3789040"/>
            <a:ext cx="3131840" cy="1584176"/>
          </a:xfrm>
          <a:prstGeom prst="wedgeRoundRectCallout">
            <a:avLst>
              <a:gd name="adj1" fmla="val -14140"/>
              <a:gd name="adj2" fmla="val -120441"/>
              <a:gd name="adj3" fmla="val 16667"/>
            </a:avLst>
          </a:prstGeom>
          <a:solidFill>
            <a:srgbClr val="FFFF66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468560" y="3861048"/>
            <a:ext cx="403244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533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latin typeface="+mj-lt"/>
                <a:ea typeface="HGPｺﾞｼｯｸM" pitchFamily="50" charset="-128"/>
                <a:cs typeface="Times New Roman" pitchFamily="18" charset="0"/>
              </a:rPr>
              <a:t>　　　　　</a:t>
            </a:r>
            <a:r>
              <a:rPr lang="ja-JP" altLang="en-US" sz="1600" b="1" dirty="0" smtClean="0">
                <a:latin typeface="+mj-lt"/>
                <a:ea typeface="HGPｺﾞｼｯｸM" pitchFamily="50" charset="-128"/>
                <a:cs typeface="Times New Roman" pitchFamily="18" charset="0"/>
              </a:rPr>
              <a:t>　　　</a:t>
            </a:r>
            <a:r>
              <a:rPr lang="ja-JP" altLang="en-US" b="1" dirty="0" smtClean="0">
                <a:latin typeface="+mj-lt"/>
                <a:ea typeface="HGPｺﾞｼｯｸM" pitchFamily="50" charset="-128"/>
                <a:cs typeface="Times New Roman" pitchFamily="18" charset="0"/>
              </a:rPr>
              <a:t>講師</a:t>
            </a:r>
            <a:endParaRPr lang="en-US" altLang="ja-JP" sz="1600" b="1" dirty="0" smtClean="0">
              <a:latin typeface="+mj-lt"/>
              <a:ea typeface="HGPｺﾞｼｯｸM" pitchFamily="50" charset="-128"/>
              <a:cs typeface="Times New Roman" pitchFamily="18" charset="0"/>
            </a:endParaRPr>
          </a:p>
          <a:p>
            <a:pPr lvl="0" indent="533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 dirty="0" smtClean="0">
                <a:latin typeface="+mj-lt"/>
                <a:ea typeface="HGPｺﾞｼｯｸM" pitchFamily="50" charset="-128"/>
                <a:cs typeface="Times New Roman" pitchFamily="18" charset="0"/>
              </a:rPr>
              <a:t>Gautam A.Deshpande</a:t>
            </a:r>
            <a:r>
              <a:rPr lang="ja-JP" altLang="en-US" b="1" dirty="0" smtClean="0">
                <a:latin typeface="+mj-lt"/>
                <a:ea typeface="HGPｺﾞｼｯｸM" pitchFamily="50" charset="-128"/>
                <a:cs typeface="Times New Roman" pitchFamily="18" charset="0"/>
              </a:rPr>
              <a:t>先生</a:t>
            </a:r>
            <a:endParaRPr lang="en-US" altLang="ja-JP" sz="1600" b="1" dirty="0" smtClean="0">
              <a:latin typeface="+mj-lt"/>
              <a:ea typeface="HGPｺﾞｼｯｸM" pitchFamily="50" charset="-128"/>
              <a:cs typeface="Times New Roman" pitchFamily="18" charset="0"/>
            </a:endParaRPr>
          </a:p>
          <a:p>
            <a:pPr lvl="0" indent="533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latin typeface="+mj-lt"/>
                <a:ea typeface="HGPｺﾞｼｯｸM" pitchFamily="50" charset="-128"/>
                <a:cs typeface="Times New Roman" pitchFamily="18" charset="0"/>
              </a:rPr>
              <a:t>聖路加国際病院　医師</a:t>
            </a:r>
            <a:endParaRPr lang="en-US" altLang="ja-JP" sz="1600" dirty="0" smtClean="0">
              <a:latin typeface="+mj-lt"/>
              <a:ea typeface="HGPｺﾞｼｯｸM" pitchFamily="50" charset="-128"/>
            </a:endParaRPr>
          </a:p>
          <a:p>
            <a:pPr lvl="0" indent="533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latin typeface="+mj-lt"/>
                <a:ea typeface="HGPｺﾞｼｯｸM" pitchFamily="50" charset="-128"/>
              </a:rPr>
              <a:t>米国国務省在日ｱﾒﾘｶ大使館　</a:t>
            </a:r>
            <a:endParaRPr lang="en-US" altLang="ja-JP" sz="1600" dirty="0" smtClean="0">
              <a:latin typeface="+mj-lt"/>
              <a:ea typeface="HGPｺﾞｼｯｸM" pitchFamily="50" charset="-128"/>
            </a:endParaRPr>
          </a:p>
          <a:p>
            <a:pPr lvl="0" indent="533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latin typeface="+mj-lt"/>
                <a:ea typeface="HGPｺﾞｼｯｸM" pitchFamily="50" charset="-128"/>
              </a:rPr>
              <a:t>　　　　　　医療部門　初期診療医</a:t>
            </a:r>
            <a:endParaRPr lang="en-US" altLang="ja-JP" sz="1600" dirty="0" smtClean="0">
              <a:latin typeface="+mj-lt"/>
              <a:ea typeface="HGPｺﾞｼｯｸM" pitchFamily="50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39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Joetsu-HP</dc:creator>
  <cp:lastModifiedBy>Joetsu-HP</cp:lastModifiedBy>
  <cp:revision>24</cp:revision>
  <dcterms:created xsi:type="dcterms:W3CDTF">2018-04-17T07:55:11Z</dcterms:created>
  <dcterms:modified xsi:type="dcterms:W3CDTF">2018-07-10T02:31:11Z</dcterms:modified>
</cp:coreProperties>
</file>